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69" name="Shape 16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eur et date"/>
          <p:cNvSpPr txBox="1"/>
          <p:nvPr>
            <p:ph type="body" sz="quarter" idx="21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Auteur et date</a:t>
            </a:r>
          </a:p>
        </p:txBody>
      </p:sp>
      <p:sp>
        <p:nvSpPr>
          <p:cNvPr id="12" name="Titre de la présentation"/>
          <p:cNvSpPr txBox="1"/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Titre de la présentation</a:t>
            </a:r>
          </a:p>
        </p:txBody>
      </p:sp>
      <p:sp>
        <p:nvSpPr>
          <p:cNvPr id="13" name="Texte niveau 1…"/>
          <p:cNvSpPr txBox="1"/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Sous-titre de la présentation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seu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itre de diapositive"/>
          <p:cNvSpPr txBox="1"/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pPr/>
            <a:r>
              <a:t>Titre de diapositive</a:t>
            </a:r>
          </a:p>
        </p:txBody>
      </p:sp>
      <p:sp>
        <p:nvSpPr>
          <p:cNvPr id="100" name="Sous-titre de diapositive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Sous-titre de diapositive</a:t>
            </a:r>
          </a:p>
        </p:txBody>
      </p:sp>
      <p:sp>
        <p:nvSpPr>
          <p:cNvPr id="101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rdre du jo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itre de l’ordre du jour"/>
          <p:cNvSpPr txBox="1"/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Titre de l’ordre du jour</a:t>
            </a:r>
          </a:p>
        </p:txBody>
      </p:sp>
      <p:sp>
        <p:nvSpPr>
          <p:cNvPr id="109" name="Sous-titre de l’ordre du jour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Sous-titre de l’ordre du jour</a:t>
            </a:r>
          </a:p>
        </p:txBody>
      </p:sp>
      <p:sp>
        <p:nvSpPr>
          <p:cNvPr id="110" name="Texte niveau 1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5pPr>
          </a:lstStyle>
          <a:p>
            <a:pPr/>
            <a:r>
              <a:t>Rubriques de l’ordre du jour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1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éclar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Texte niveau 1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Déclaration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9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ait import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exte niveau 1…"/>
          <p:cNvSpPr txBox="1"/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5pPr>
          </a:lstStyle>
          <a:p>
            <a:pPr/>
            <a:r>
              <a:t>100 %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7" name="Données clés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Données clés</a:t>
            </a:r>
          </a:p>
        </p:txBody>
      </p:sp>
      <p:sp>
        <p:nvSpPr>
          <p:cNvPr id="128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Attribution"/>
          <p:cNvSpPr txBox="1"/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Attribution</a:t>
            </a:r>
          </a:p>
        </p:txBody>
      </p:sp>
      <p:sp>
        <p:nvSpPr>
          <p:cNvPr id="136" name="Texte niveau 1…"/>
          <p:cNvSpPr txBox="1"/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« Citation notable »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37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3 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Bol de salade avec du riz frit, des œufs durs et des baguettes"/>
          <p:cNvSpPr/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5" name="Bol avec des beignets de saumon, de la salade et du houmous "/>
          <p:cNvSpPr/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6" name="Bol de pâtes pappardelle avec du beurre maître d’hôtel, des noisettes grillées et des lamelles de parmesan"/>
          <p:cNvSpPr/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7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bol de salade avec du riz frit, des œufs durs et des baguettes"/>
          <p:cNvSpPr/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55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cats et citrons verts"/>
          <p:cNvSpPr/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Titre de la présentation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Titre de la présentation</a:t>
            </a:r>
          </a:p>
        </p:txBody>
      </p:sp>
      <p:sp>
        <p:nvSpPr>
          <p:cNvPr id="23" name="Auteur et date"/>
          <p:cNvSpPr txBox="1"/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Auteur et date</a:t>
            </a:r>
          </a:p>
        </p:txBody>
      </p:sp>
      <p:sp>
        <p:nvSpPr>
          <p:cNvPr id="24" name="Texte niveau 1…"/>
          <p:cNvSpPr txBox="1"/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Sous-titre de la présentation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5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utre titre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Bol avec des beignets de saumon, de la salade et du houmous"/>
          <p:cNvSpPr/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Titre de diapositive"/>
          <p:cNvSpPr txBox="1"/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pPr/>
            <a:r>
              <a:t>Titre de diapositive</a:t>
            </a:r>
          </a:p>
        </p:txBody>
      </p:sp>
      <p:sp>
        <p:nvSpPr>
          <p:cNvPr id="34" name="Texte niveau 1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Sous-titre de diapositive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Numéro de diapositive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et 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itre de diapositiv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Titre de diapositive</a:t>
            </a:r>
          </a:p>
        </p:txBody>
      </p:sp>
      <p:sp>
        <p:nvSpPr>
          <p:cNvPr id="43" name="Sous-titre de diapositive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Sous-titre de diapositive</a:t>
            </a:r>
          </a:p>
        </p:txBody>
      </p:sp>
      <p:sp>
        <p:nvSpPr>
          <p:cNvPr id="44" name="Texte niveau 1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Texte de puce de diapositive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5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e niveau 1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pPr/>
            <a:r>
              <a:t>Texte de puce de diapositive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, puces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ous-titre de diapositive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Sous-titre de diapositive</a:t>
            </a:r>
          </a:p>
        </p:txBody>
      </p:sp>
      <p:sp>
        <p:nvSpPr>
          <p:cNvPr id="61" name="Texte niveau 1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Texte de puce de diapositive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2" name="Bol de pâtes pappardelle avec du beurre maître d’hôtel, des noisettes grillées et des lamelles de parmesan"/>
          <p:cNvSpPr/>
          <p:nvPr>
            <p:ph type="pic" idx="22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3" name="Titre de diapositive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Titre de diapositive</a:t>
            </a:r>
          </a:p>
        </p:txBody>
      </p:sp>
      <p:sp>
        <p:nvSpPr>
          <p:cNvPr id="64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, puces, vidéo direct, pet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ous-titre de diapositive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Sous-titre de diapositive</a:t>
            </a:r>
          </a:p>
        </p:txBody>
      </p:sp>
      <p:sp>
        <p:nvSpPr>
          <p:cNvPr id="72" name="Texte niveau 1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Texte de puce de diapositive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73" name="Titre de diapositive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Titre de diapositive</a:t>
            </a:r>
          </a:p>
        </p:txBody>
      </p:sp>
      <p:sp>
        <p:nvSpPr>
          <p:cNvPr id="74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, puces, vidéo direct, gra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ous-titre de diapositive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Sous-titre de diapositive</a:t>
            </a:r>
          </a:p>
        </p:txBody>
      </p:sp>
      <p:sp>
        <p:nvSpPr>
          <p:cNvPr id="82" name="Texte niveau 1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Texte de puce de diapositive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3" name="Titre de diapositive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Titre de diapositive</a:t>
            </a:r>
          </a:p>
        </p:txBody>
      </p:sp>
      <p:sp>
        <p:nvSpPr>
          <p:cNvPr id="84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itre de section"/>
          <p:cNvSpPr txBox="1"/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Titre de section</a:t>
            </a:r>
          </a:p>
        </p:txBody>
      </p:sp>
      <p:sp>
        <p:nvSpPr>
          <p:cNvPr id="92" name="Numéro de diapositive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de diapositive"/>
          <p:cNvSpPr txBox="1"/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Titre de diapositive</a:t>
            </a:r>
          </a:p>
        </p:txBody>
      </p:sp>
      <p:sp>
        <p:nvSpPr>
          <p:cNvPr id="3" name="Texte niveau 1…"/>
          <p:cNvSpPr txBox="1"/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Texte de puce de diapositive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Numéro de diapositive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</p:sldLayoutIdLst>
  <p:transition xmlns:p14="http://schemas.microsoft.com/office/powerpoint/2010/main" spd="med" advClick="1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1" name="Tableau 1"/>
          <p:cNvGraphicFramePr/>
          <p:nvPr/>
        </p:nvGraphicFramePr>
        <p:xfrm>
          <a:off x="1206500" y="2730500"/>
          <a:ext cx="21971000" cy="8255000"/>
        </p:xfrm>
        <a:graphic xmlns:a="http://schemas.openxmlformats.org/drawingml/2006/main">
          <a:graphicData uri="http://schemas.openxmlformats.org/drawingml/2006/table">
            <a:tbl>
              <a:tblPr firstCol="0" firstRow="1" lastCol="0" lastRow="0" bandCol="0" bandRow="0" rtl="0">
                <a:tableStyleId>{4C3C2611-4C71-4FC5-86AE-919BDF0F9419}</a:tableStyleId>
              </a:tblPr>
              <a:tblGrid>
                <a:gridCol w="10979150"/>
                <a:gridCol w="10979150"/>
              </a:tblGrid>
              <a:tr h="1290178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b="1" sz="3200"/>
                        <a:t>Elementos publicitarios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b="1" sz="3200"/>
                        <a:t>Elementos artísticos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6952121"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3200"/>
                      </a:pPr>
                    </a:p>
                  </a:txBody>
                  <a:tcPr marL="50800" marR="50800" marT="50800" marB="50800" anchor="ctr" anchorCtr="0" horzOverflow="overflow"/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